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-Narayan-3414/SECURE-DATA-HIDING-IN-IMAGES-USING-STEGANOGRAPH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22925" y="4721016"/>
            <a:ext cx="79801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Ramanarayan AV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>
                <a:solidFill>
                  <a:srgbClr val="1482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Ramanarayan AV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Name: Madras Institute of Technology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5062FA-42F7-2755-2BC2-3E906C9C03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238303"/>
            <a:ext cx="1102961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Encryption Techniques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Integrate AES encryption before embedding text in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Audio &amp; Video Steganography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beyond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Detection Prevention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Ensuring messages stay undetectable from modern forensic tools.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&amp; Web Version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accessibility beyond desktops.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Multi-Layer Security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Combining steganography with blockchain for ultra-secure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7721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DC36CA-B2B7-210D-9D6C-212EF8EDBA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705725"/>
            <a:ext cx="1102961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are easily detectable and can raise suspicion.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secure and undetectable way to hide confidential messages within images.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security while maintaining the integrity of the image.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80133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Library: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OpenCV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&amp; Security: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encryption logic for password protection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Libraries: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argparse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(for passing commands in CLI)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11</a:t>
            </a: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32665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D4E85-7BB5-FC05-EECC-DA3C26D10C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36447"/>
            <a:ext cx="1102961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embed a message into an image without noticeable changes.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Lossless data hiding using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 value manipulation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instead of traditional cryptographic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on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any standard image file format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(PNG recommended for best results). 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2818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B1A530-307D-E171-1FD2-278696DC49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36447"/>
            <a:ext cx="1102961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Enthusiasts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Exploring secure communication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&amp; Defense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message transmission without raising suspicion.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Journalists &amp; Activists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Concealing sensitive information in images to avoid surveillance.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Developers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Learning steganography concepts and their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740650" y="1101143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Image-encryption.py: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7875210" y="1101143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Image-decryption.py: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667098" y="4858465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encImage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060FB1-2806-B05A-380D-BEA264DC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4" y="1439697"/>
            <a:ext cx="3485877" cy="3435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39317-B98D-6D1F-9C6D-F8FBACDB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564" y="1506682"/>
            <a:ext cx="3716271" cy="4649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D51E0-53FC-84D8-F36F-5CA98D8E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87" y="1851654"/>
            <a:ext cx="3086531" cy="98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2DF0C-60DA-2B86-8722-11D0761FDB6E}"/>
              </a:ext>
            </a:extLst>
          </p:cNvPr>
          <p:cNvSpPr txBox="1"/>
          <p:nvPr/>
        </p:nvSpPr>
        <p:spPr>
          <a:xfrm>
            <a:off x="4701886" y="1376795"/>
            <a:ext cx="14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Key.txt file: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EB9760-24A6-A5B5-59F0-94E5E3D0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92" y="5172649"/>
            <a:ext cx="2303113" cy="16853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78B3D3-03FF-A5E8-0550-00BC4F8E2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441" y="5114777"/>
            <a:ext cx="2394462" cy="17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9365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E3E07E-F751-338F-C486-0F1647EA25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75001"/>
            <a:ext cx="1102961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 provides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way of communicating sensitive information.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is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yet effective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implementation of message hiding in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 can make it more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robust, secure, and scalable.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1730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hlinkClick r:id="rId2"/>
              </a:rPr>
              <a:t>https://github.com/Ram-Narayan-3414/SECURE-DATA-HIDING-IN-IMAGES-USING-STEGANOGRAPHY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132</TotalTime>
  <Words>338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Ramanarayan A V</cp:lastModifiedBy>
  <cp:revision>29</cp:revision>
  <dcterms:created xsi:type="dcterms:W3CDTF">2021-05-26T16:50:10Z</dcterms:created>
  <dcterms:modified xsi:type="dcterms:W3CDTF">2025-02-23T17:05:24Z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